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2" r:id="rId5"/>
    <p:sldId id="415" r:id="rId6"/>
    <p:sldId id="411" r:id="rId7"/>
    <p:sldId id="413" r:id="rId8"/>
    <p:sldId id="416" r:id="rId9"/>
    <p:sldId id="417" r:id="rId10"/>
    <p:sldId id="418" r:id="rId11"/>
    <p:sldId id="419" r:id="rId12"/>
    <p:sldId id="420" r:id="rId13"/>
    <p:sldId id="42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Panorama Android App development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Ren Ye, Dec 2020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3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rewriting stitching module due to: stitched + key frame will accumulate error and blurry</a:t>
            </a:r>
            <a:endParaRPr lang="en-US" altLang="zh-CN"/>
          </a:p>
          <a:p>
            <a:r>
              <a:rPr lang="en-US" altLang="zh-CN"/>
              <a:t>idea: cache all key frames (kf) and put into stitch module as: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1,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2, 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 =&gt; display(stitched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3)</a:t>
            </a:r>
            <a:endParaRPr lang="en-US" altLang="zh-CN"/>
          </a:p>
          <a:p>
            <a:pPr lvl="1"/>
            <a:r>
              <a:rPr lang="en-US" altLang="zh-CN"/>
              <a:t>stitch(kf</a:t>
            </a:r>
            <a:r>
              <a:rPr lang="en-US" altLang="zh-CN">
                <a:sym typeface="+mn-ea"/>
              </a:rPr>
              <a:t>_</a:t>
            </a:r>
            <a:r>
              <a:rPr lang="en-US" altLang="zh-CN"/>
              <a:t>0, ... kf_n)=&gt; display(stitched_n)</a:t>
            </a:r>
            <a:endParaRPr lang="en-US" altLang="zh-CN"/>
          </a:p>
          <a:p>
            <a:r>
              <a:rPr lang="en-US" altLang="zh-CN"/>
              <a:t>However, it will be too slow when n becomes larger due to pairwise matching in cv::stitch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4326255"/>
            <a:ext cx="8438515" cy="2397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trials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use optical flow to estimate translation (workable for mouted, not working for hand held)</a:t>
            </a:r>
            <a:endParaRPr lang="en-US" altLang="zh-CN"/>
          </a:p>
        </p:txBody>
      </p:sp>
      <p:pic>
        <p:nvPicPr>
          <p:cNvPr id="4" name="图片 3" descr="pan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625" y="2271395"/>
            <a:ext cx="10058400" cy="1146810"/>
          </a:xfrm>
          <a:prstGeom prst="rect">
            <a:avLst/>
          </a:prstGeom>
        </p:spPr>
      </p:pic>
      <p:pic>
        <p:nvPicPr>
          <p:cNvPr id="5" name="图片 4" descr="pano_1629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5" y="4039870"/>
            <a:ext cx="3579495" cy="18402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Other trials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Objective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Develop an Android panorama app following the given example app</a:t>
            </a:r>
            <a:endParaRPr lang="en-US" altLang="zh-CN"/>
          </a:p>
          <a:p>
            <a:r>
              <a:rPr lang="en-US" altLang="zh-CN"/>
              <a:t>functional requirement:</a:t>
            </a:r>
            <a:endParaRPr lang="en-US" altLang="zh-CN"/>
          </a:p>
          <a:p>
            <a:pPr lvl="1"/>
            <a:r>
              <a:rPr lang="en-US" altLang="zh-CN"/>
              <a:t>live view video</a:t>
            </a:r>
            <a:endParaRPr lang="en-US" altLang="zh-CN"/>
          </a:p>
          <a:p>
            <a:pPr lvl="1"/>
            <a:r>
              <a:rPr lang="en-US" altLang="zh-CN"/>
              <a:t>real time panorama stitching progress</a:t>
            </a:r>
            <a:endParaRPr lang="en-US" altLang="zh-CN"/>
          </a:p>
          <a:p>
            <a:pPr lvl="1"/>
            <a:r>
              <a:rPr lang="en-US" altLang="zh-CN"/>
              <a:t>able to stitch from left side or right side</a:t>
            </a:r>
            <a:endParaRPr lang="en-US" altLang="zh-CN"/>
          </a:p>
          <a:p>
            <a:pPr lvl="1"/>
            <a:r>
              <a:rPr lang="en-US" altLang="zh-CN"/>
              <a:t>start/stop button to start/stop panorama image taking</a:t>
            </a:r>
            <a:endParaRPr lang="en-US" altLang="zh-CN"/>
          </a:p>
          <a:p>
            <a:pPr lvl="1"/>
            <a:r>
              <a:rPr lang="en-US" altLang="zh-CN"/>
              <a:t>auto stop when reach the width/angle limit 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Design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847080" cy="4759325"/>
          </a:xfrm>
        </p:spPr>
        <p:txBody>
          <a:bodyPr/>
          <a:p>
            <a:r>
              <a:rPr lang="zh-CN" altLang="en-US"/>
              <a:t> </a:t>
            </a:r>
            <a:r>
              <a:rPr lang="en-US" altLang="zh-CN"/>
              <a:t>detect key frame by </a:t>
            </a:r>
            <a:endParaRPr lang="en-US" altLang="zh-CN"/>
          </a:p>
          <a:p>
            <a:pPr lvl="1"/>
            <a:r>
              <a:rPr lang="en-US" altLang="zh-CN"/>
              <a:t>motion sensor (not available in my device)</a:t>
            </a:r>
            <a:endParaRPr lang="en-US" altLang="zh-CN"/>
          </a:p>
          <a:p>
            <a:pPr lvl="1"/>
            <a:r>
              <a:rPr lang="en-US" altLang="zh-CN"/>
              <a:t>OR optical flow (no sweeping angle infomation, hard stop by image width)</a:t>
            </a:r>
            <a:endParaRPr lang="en-US" altLang="zh-CN"/>
          </a:p>
          <a:p>
            <a:pPr lvl="0"/>
            <a:r>
              <a:rPr lang="en-US" altLang="zh-CN"/>
              <a:t>stitch</a:t>
            </a:r>
            <a:endParaRPr lang="en-US" altLang="zh-CN"/>
          </a:p>
          <a:p>
            <a:pPr lvl="1"/>
            <a:r>
              <a:rPr lang="en-US" altLang="zh-CN"/>
              <a:t>OpenCV stitching API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7110" y="608330"/>
            <a:ext cx="1295400" cy="5248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Available hardware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Huawei media pad S8-701u (Android 4.1 API 16)</a:t>
            </a:r>
            <a:endParaRPr lang="en-US" altLang="zh-CN"/>
          </a:p>
          <a:p>
            <a:r>
              <a:rPr lang="en-US" altLang="zh-CN"/>
              <a:t>Samsung pad A6 (Android 5.0 API 21) </a:t>
            </a:r>
            <a:endParaRPr lang="en-US" altLang="zh-CN"/>
          </a:p>
          <a:p>
            <a:r>
              <a:rPr lang="en-US" altLang="zh-CN"/>
              <a:t>neither have IMU sensor nor compass sensor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1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Using OpenCV Android APK (v3.4.10) + OpenCV manager (v3.4.10)</a:t>
            </a:r>
            <a:endParaRPr lang="en-US" altLang="zh-CN"/>
          </a:p>
          <a:p>
            <a:r>
              <a:rPr lang="en-US" altLang="zh-CN"/>
              <a:t>Optical flow java API working</a:t>
            </a:r>
            <a:endParaRPr lang="en-US" altLang="zh-CN"/>
          </a:p>
          <a:p>
            <a:r>
              <a:rPr lang="en-US" altLang="zh-CN"/>
              <a:t>stitching API not available in java API, have to compile in JNI (C++)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2: incremental stitching (failed)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OpenCV Android APK (v4.2.0) + JNI + lib_opencv4.so</a:t>
            </a:r>
            <a:endParaRPr lang="en-US" altLang="zh-CN"/>
          </a:p>
          <a:p>
            <a:r>
              <a:rPr lang="en-US" altLang="zh-CN"/>
              <a:t>stitching module working but failed after ~3 key frames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945" y="3009900"/>
            <a:ext cx="6457950" cy="2543175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3018155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 flipV="1">
            <a:off x="3586480" y="500062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6710680" y="4533265"/>
            <a:ext cx="297180" cy="852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(Optical flow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take two nearby frames (e.g. 5 frames apart)</a:t>
            </a:r>
            <a:endParaRPr lang="en-US" altLang="zh-CN"/>
          </a:p>
          <a:p>
            <a:r>
              <a:rPr lang="en-US" altLang="zh-CN"/>
              <a:t>calculate optical flow between the two frames =&gt; get flow direction (arctan(dy, dx)) and  amplitude (hypot(dx, dy))</a:t>
            </a:r>
            <a:endParaRPr lang="en-US" altLang="zh-CN"/>
          </a:p>
          <a:p>
            <a:r>
              <a:rPr lang="en-US" altLang="zh-CN"/>
              <a:t>direction to determine if the camera is moving to a consistent direction</a:t>
            </a:r>
            <a:endParaRPr lang="en-US" altLang="zh-CN"/>
          </a:p>
          <a:p>
            <a:r>
              <a:rPr lang="en-US" altLang="zh-CN"/>
              <a:t>amplitude to determine if the frames are too near or too far apart</a:t>
            </a:r>
            <a:endParaRPr lang="en-US" altLang="zh-CN"/>
          </a:p>
          <a:p>
            <a:r>
              <a:rPr lang="en-US" altLang="zh-CN"/>
              <a:t>rule of thumb: direction within 2 degree and amplitude around 40 px are considered a key frame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(stitching module)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keyframe_0 and keyframe_1 stitched by cv::stitch() and output as stitched_0</a:t>
            </a:r>
            <a:endParaRPr lang="en-US" altLang="zh-CN"/>
          </a:p>
          <a:p>
            <a:pPr lvl="1"/>
            <a:r>
              <a:rPr lang="en-US" altLang="zh-CN"/>
              <a:t>warp: cylindrical, matcher: homography, estimator: homography,</a:t>
            </a:r>
            <a:endParaRPr lang="en-US" altLang="zh-CN"/>
          </a:p>
          <a:p>
            <a:pPr lvl="1"/>
            <a:r>
              <a:rPr lang="en-US" altLang="zh-CN"/>
              <a:t>also tried on wave corrector, blender, seam finder, exposure compensator</a:t>
            </a:r>
            <a:endParaRPr lang="en-US" altLang="zh-CN"/>
          </a:p>
          <a:p>
            <a:pPr lvl="0"/>
            <a:r>
              <a:rPr lang="en-US" altLang="zh-CN"/>
              <a:t>stitched_0 and keyframe_2 stitched by cv::stitch() and output as stitched_1</a:t>
            </a:r>
            <a:endParaRPr lang="en-US" altLang="zh-CN"/>
          </a:p>
          <a:p>
            <a:pPr lvl="0"/>
            <a:r>
              <a:rPr lang="en-US" altLang="zh-CN"/>
              <a:t>stitched_n-1 and keyframe_n stitched and output as stitched_n</a:t>
            </a:r>
            <a:endParaRPr lang="en-US" altLang="zh-CN"/>
          </a:p>
          <a:p>
            <a:pPr lvl="0"/>
            <a:r>
              <a:rPr lang="en-US" altLang="zh-CN"/>
              <a:t>However, it failed when n~3 for normal images due to insufficent matching point</a:t>
            </a:r>
            <a:endParaRPr lang="en-US" altLang="zh-CN"/>
          </a:p>
          <a:p>
            <a:pPr lvl="0"/>
            <a:r>
              <a:rPr lang="en-US" altLang="zh-CN"/>
              <a:t>and stitched image very blur (due to multiple blending)</a:t>
            </a:r>
            <a:endParaRPr lang="en-US" altLang="zh-CN"/>
          </a:p>
          <a:p>
            <a:pPr lvl="0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Trial 2 (GUI)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8330" y="1421765"/>
            <a:ext cx="3282950" cy="4759325"/>
          </a:xfrm>
          <a:prstGeom prst="rect">
            <a:avLst/>
          </a:prstGeom>
        </p:spPr>
      </p:pic>
      <p:pic>
        <p:nvPicPr>
          <p:cNvPr id="5" name="图片 4" descr="WeChat Image_202012302005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570" y="780415"/>
            <a:ext cx="4185285" cy="558038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9535160" y="1630045"/>
            <a:ext cx="1014095" cy="532765"/>
          </a:xfrm>
          <a:prstGeom prst="borderCallout1">
            <a:avLst>
              <a:gd name="adj1" fmla="val 18750"/>
              <a:gd name="adj2" fmla="val -8333"/>
              <a:gd name="adj3" fmla="val 105363"/>
              <a:gd name="adj4" fmla="val -1394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live view</a:t>
            </a:r>
            <a:endParaRPr lang="en-US" altLang="zh-CN"/>
          </a:p>
        </p:txBody>
      </p:sp>
      <p:sp>
        <p:nvSpPr>
          <p:cNvPr id="7" name="线形标注 1 6"/>
          <p:cNvSpPr/>
          <p:nvPr/>
        </p:nvSpPr>
        <p:spPr>
          <a:xfrm>
            <a:off x="9535160" y="2303780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n-1 with mask</a:t>
            </a:r>
            <a:endParaRPr lang="en-US" altLang="zh-CN"/>
          </a:p>
        </p:txBody>
      </p:sp>
      <p:sp>
        <p:nvSpPr>
          <p:cNvPr id="8" name="线形标注 1 7"/>
          <p:cNvSpPr/>
          <p:nvPr/>
        </p:nvSpPr>
        <p:spPr>
          <a:xfrm>
            <a:off x="9535160" y="364807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63978"/>
              <a:gd name="adj4" fmla="val -226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stitched n</a:t>
            </a:r>
            <a:endParaRPr lang="en-US" altLang="zh-CN"/>
          </a:p>
        </p:txBody>
      </p:sp>
      <p:sp>
        <p:nvSpPr>
          <p:cNvPr id="9" name="线形标注 1 8"/>
          <p:cNvSpPr/>
          <p:nvPr/>
        </p:nvSpPr>
        <p:spPr>
          <a:xfrm>
            <a:off x="9535160" y="4915535"/>
            <a:ext cx="1396365" cy="810895"/>
          </a:xfrm>
          <a:prstGeom prst="borderCallout1">
            <a:avLst>
              <a:gd name="adj1" fmla="val 18750"/>
              <a:gd name="adj2" fmla="val -8333"/>
              <a:gd name="adj3" fmla="val 47454"/>
              <a:gd name="adj4" fmla="val -273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keyframe n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2462</Words>
  <Application>WPS 演示</Application>
  <PresentationFormat>宽屏</PresentationFormat>
  <Paragraphs>86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Microsoft YaHei</vt:lpstr>
      <vt:lpstr>Wingdings</vt:lpstr>
      <vt:lpstr>Arial Unicode MS</vt:lpstr>
      <vt:lpstr>Calibri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Ye</cp:lastModifiedBy>
  <cp:revision>150</cp:revision>
  <dcterms:created xsi:type="dcterms:W3CDTF">2019-06-19T02:08:00Z</dcterms:created>
  <dcterms:modified xsi:type="dcterms:W3CDTF">2020-12-30T13:05:48Z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